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689350"/>
  <p:notesSz cx="20104100" cy="3689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143698"/>
            <a:ext cx="17088486" cy="7747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66036"/>
            <a:ext cx="14072870" cy="922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48550"/>
            <a:ext cx="8745284" cy="24349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48550"/>
            <a:ext cx="8745284" cy="24349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657" y="73657"/>
            <a:ext cx="19956780" cy="3542029"/>
          </a:xfrm>
          <a:custGeom>
            <a:avLst/>
            <a:gdLst/>
            <a:ahLst/>
            <a:cxnLst/>
            <a:rect l="l" t="t" r="r" b="b"/>
            <a:pathLst>
              <a:path w="19956780" h="3542029">
                <a:moveTo>
                  <a:pt x="0" y="3541816"/>
                </a:moveTo>
                <a:lnTo>
                  <a:pt x="19956773" y="3541816"/>
                </a:lnTo>
                <a:lnTo>
                  <a:pt x="19956773" y="0"/>
                </a:lnTo>
                <a:lnTo>
                  <a:pt x="0" y="0"/>
                </a:lnTo>
                <a:lnTo>
                  <a:pt x="0" y="3541816"/>
                </a:lnTo>
                <a:close/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47574"/>
            <a:ext cx="18093690" cy="5902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48550"/>
            <a:ext cx="18093690" cy="24349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431095"/>
            <a:ext cx="6433312" cy="184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431095"/>
            <a:ext cx="4623943" cy="184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431095"/>
            <a:ext cx="4623943" cy="184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1351" y="269087"/>
            <a:ext cx="0" cy="3194050"/>
          </a:xfrm>
          <a:custGeom>
            <a:avLst/>
            <a:gdLst/>
            <a:ahLst/>
            <a:cxnLst/>
            <a:rect l="l" t="t" r="r" b="b"/>
            <a:pathLst>
              <a:path w="0" h="3194050">
                <a:moveTo>
                  <a:pt x="0" y="0"/>
                </a:moveTo>
                <a:lnTo>
                  <a:pt x="0" y="319353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6275" y="3547779"/>
            <a:ext cx="19613245" cy="0"/>
          </a:xfrm>
          <a:custGeom>
            <a:avLst/>
            <a:gdLst/>
            <a:ahLst/>
            <a:cxnLst/>
            <a:rect l="l" t="t" r="r" b="b"/>
            <a:pathLst>
              <a:path w="19613245" h="0">
                <a:moveTo>
                  <a:pt x="0" y="0"/>
                </a:moveTo>
                <a:lnTo>
                  <a:pt x="1961318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2742" y="226507"/>
            <a:ext cx="0" cy="3194050"/>
          </a:xfrm>
          <a:custGeom>
            <a:avLst/>
            <a:gdLst/>
            <a:ahLst/>
            <a:cxnLst/>
            <a:rect l="l" t="t" r="r" b="b"/>
            <a:pathLst>
              <a:path w="0" h="3194050">
                <a:moveTo>
                  <a:pt x="0" y="3193530"/>
                </a:move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4637" y="141346"/>
            <a:ext cx="19613245" cy="0"/>
          </a:xfrm>
          <a:custGeom>
            <a:avLst/>
            <a:gdLst/>
            <a:ahLst/>
            <a:cxnLst/>
            <a:rect l="l" t="t" r="r" b="b"/>
            <a:pathLst>
              <a:path w="19613245" h="0">
                <a:moveTo>
                  <a:pt x="19613180" y="0"/>
                </a:move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1351" y="3505199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0" y="0"/>
                </a:moveTo>
                <a:lnTo>
                  <a:pt x="0" y="42577"/>
                </a:lnTo>
                <a:lnTo>
                  <a:pt x="41646" y="42577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1104" y="3505199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0" y="42577"/>
                </a:moveTo>
                <a:lnTo>
                  <a:pt x="41634" y="42577"/>
                </a:lnTo>
                <a:lnTo>
                  <a:pt x="41634" y="0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1104" y="14134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80">
                <a:moveTo>
                  <a:pt x="41634" y="42577"/>
                </a:moveTo>
                <a:lnTo>
                  <a:pt x="41634" y="0"/>
                </a:ln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1351" y="14134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80">
                <a:moveTo>
                  <a:pt x="41646" y="0"/>
                </a:moveTo>
                <a:lnTo>
                  <a:pt x="0" y="0"/>
                </a:lnTo>
                <a:lnTo>
                  <a:pt x="0" y="42577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1993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990326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16350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7277867" y="3210416"/>
            <a:ext cx="557530" cy="107950"/>
          </a:xfrm>
          <a:custGeom>
            <a:avLst/>
            <a:gdLst/>
            <a:ahLst/>
            <a:cxnLst/>
            <a:rect l="l" t="t" r="r" b="b"/>
            <a:pathLst>
              <a:path w="557530" h="107950">
                <a:moveTo>
                  <a:pt x="71310" y="8826"/>
                </a:moveTo>
                <a:lnTo>
                  <a:pt x="0" y="8826"/>
                </a:lnTo>
                <a:lnTo>
                  <a:pt x="0" y="18986"/>
                </a:lnTo>
                <a:lnTo>
                  <a:pt x="29362" y="18986"/>
                </a:lnTo>
                <a:lnTo>
                  <a:pt x="29362" y="105346"/>
                </a:lnTo>
                <a:lnTo>
                  <a:pt x="41808" y="105346"/>
                </a:lnTo>
                <a:lnTo>
                  <a:pt x="41808" y="18986"/>
                </a:lnTo>
                <a:lnTo>
                  <a:pt x="71310" y="18986"/>
                </a:lnTo>
                <a:lnTo>
                  <a:pt x="71310" y="8826"/>
                </a:lnTo>
                <a:close/>
              </a:path>
              <a:path w="557530" h="107950">
                <a:moveTo>
                  <a:pt x="99771" y="33502"/>
                </a:moveTo>
                <a:lnTo>
                  <a:pt x="87464" y="33502"/>
                </a:lnTo>
                <a:lnTo>
                  <a:pt x="87464" y="105549"/>
                </a:lnTo>
                <a:lnTo>
                  <a:pt x="99771" y="105549"/>
                </a:lnTo>
                <a:lnTo>
                  <a:pt x="99771" y="33502"/>
                </a:lnTo>
                <a:close/>
              </a:path>
              <a:path w="557530" h="107950">
                <a:moveTo>
                  <a:pt x="101854" y="5930"/>
                </a:moveTo>
                <a:lnTo>
                  <a:pt x="98437" y="2667"/>
                </a:lnTo>
                <a:lnTo>
                  <a:pt x="88950" y="2667"/>
                </a:lnTo>
                <a:lnTo>
                  <a:pt x="85547" y="5930"/>
                </a:lnTo>
                <a:lnTo>
                  <a:pt x="85547" y="15570"/>
                </a:lnTo>
                <a:lnTo>
                  <a:pt x="88950" y="18681"/>
                </a:lnTo>
                <a:lnTo>
                  <a:pt x="98437" y="18681"/>
                </a:lnTo>
                <a:lnTo>
                  <a:pt x="101854" y="15570"/>
                </a:lnTo>
                <a:lnTo>
                  <a:pt x="101854" y="5930"/>
                </a:lnTo>
                <a:close/>
              </a:path>
              <a:path w="557530" h="107950">
                <a:moveTo>
                  <a:pt x="159118" y="104216"/>
                </a:moveTo>
                <a:lnTo>
                  <a:pt x="156591" y="95465"/>
                </a:lnTo>
                <a:lnTo>
                  <a:pt x="153631" y="96799"/>
                </a:lnTo>
                <a:lnTo>
                  <a:pt x="150964" y="97243"/>
                </a:lnTo>
                <a:lnTo>
                  <a:pt x="140144" y="97243"/>
                </a:lnTo>
                <a:lnTo>
                  <a:pt x="137172" y="92214"/>
                </a:lnTo>
                <a:lnTo>
                  <a:pt x="137172" y="43434"/>
                </a:lnTo>
                <a:lnTo>
                  <a:pt x="156743" y="43434"/>
                </a:lnTo>
                <a:lnTo>
                  <a:pt x="156743" y="33502"/>
                </a:lnTo>
                <a:lnTo>
                  <a:pt x="137172" y="33502"/>
                </a:lnTo>
                <a:lnTo>
                  <a:pt x="137172" y="10375"/>
                </a:lnTo>
                <a:lnTo>
                  <a:pt x="126949" y="10375"/>
                </a:lnTo>
                <a:lnTo>
                  <a:pt x="125463" y="33502"/>
                </a:lnTo>
                <a:lnTo>
                  <a:pt x="114198" y="34251"/>
                </a:lnTo>
                <a:lnTo>
                  <a:pt x="114198" y="43434"/>
                </a:lnTo>
                <a:lnTo>
                  <a:pt x="124866" y="43434"/>
                </a:lnTo>
                <a:lnTo>
                  <a:pt x="124866" y="83172"/>
                </a:lnTo>
                <a:lnTo>
                  <a:pt x="125920" y="93014"/>
                </a:lnTo>
                <a:lnTo>
                  <a:pt x="129387" y="100634"/>
                </a:lnTo>
                <a:lnTo>
                  <a:pt x="135750" y="105575"/>
                </a:lnTo>
                <a:lnTo>
                  <a:pt x="145478" y="107327"/>
                </a:lnTo>
                <a:lnTo>
                  <a:pt x="150368" y="107327"/>
                </a:lnTo>
                <a:lnTo>
                  <a:pt x="155257" y="105994"/>
                </a:lnTo>
                <a:lnTo>
                  <a:pt x="159118" y="104216"/>
                </a:lnTo>
                <a:close/>
              </a:path>
              <a:path w="557530" h="107950">
                <a:moveTo>
                  <a:pt x="226720" y="65532"/>
                </a:moveTo>
                <a:lnTo>
                  <a:pt x="226415" y="63296"/>
                </a:lnTo>
                <a:lnTo>
                  <a:pt x="224790" y="51485"/>
                </a:lnTo>
                <a:lnTo>
                  <a:pt x="219506" y="41516"/>
                </a:lnTo>
                <a:lnTo>
                  <a:pt x="219151" y="40843"/>
                </a:lnTo>
                <a:lnTo>
                  <a:pt x="215747" y="38315"/>
                </a:lnTo>
                <a:lnTo>
                  <a:pt x="215747" y="63296"/>
                </a:lnTo>
                <a:lnTo>
                  <a:pt x="177647" y="63296"/>
                </a:lnTo>
                <a:lnTo>
                  <a:pt x="180047" y="54076"/>
                </a:lnTo>
                <a:lnTo>
                  <a:pt x="184658" y="47231"/>
                </a:lnTo>
                <a:lnTo>
                  <a:pt x="190868" y="42976"/>
                </a:lnTo>
                <a:lnTo>
                  <a:pt x="198107" y="41516"/>
                </a:lnTo>
                <a:lnTo>
                  <a:pt x="205486" y="42913"/>
                </a:lnTo>
                <a:lnTo>
                  <a:pt x="211035" y="47066"/>
                </a:lnTo>
                <a:lnTo>
                  <a:pt x="214452" y="53746"/>
                </a:lnTo>
                <a:lnTo>
                  <a:pt x="214553" y="54076"/>
                </a:lnTo>
                <a:lnTo>
                  <a:pt x="215747" y="63296"/>
                </a:lnTo>
                <a:lnTo>
                  <a:pt x="215747" y="38315"/>
                </a:lnTo>
                <a:lnTo>
                  <a:pt x="210083" y="34086"/>
                </a:lnTo>
                <a:lnTo>
                  <a:pt x="197802" y="31724"/>
                </a:lnTo>
                <a:lnTo>
                  <a:pt x="185813" y="34340"/>
                </a:lnTo>
                <a:lnTo>
                  <a:pt x="175475" y="41846"/>
                </a:lnTo>
                <a:lnTo>
                  <a:pt x="168224" y="53746"/>
                </a:lnTo>
                <a:lnTo>
                  <a:pt x="165493" y="69532"/>
                </a:lnTo>
                <a:lnTo>
                  <a:pt x="168160" y="85509"/>
                </a:lnTo>
                <a:lnTo>
                  <a:pt x="175463" y="97383"/>
                </a:lnTo>
                <a:lnTo>
                  <a:pt x="186385" y="104775"/>
                </a:lnTo>
                <a:lnTo>
                  <a:pt x="199885" y="107327"/>
                </a:lnTo>
                <a:lnTo>
                  <a:pt x="209816" y="107327"/>
                </a:lnTo>
                <a:lnTo>
                  <a:pt x="217525" y="104368"/>
                </a:lnTo>
                <a:lnTo>
                  <a:pt x="223748" y="99923"/>
                </a:lnTo>
                <a:lnTo>
                  <a:pt x="222377" y="97396"/>
                </a:lnTo>
                <a:lnTo>
                  <a:pt x="219456" y="92062"/>
                </a:lnTo>
                <a:lnTo>
                  <a:pt x="214414" y="95465"/>
                </a:lnTo>
                <a:lnTo>
                  <a:pt x="208330" y="97396"/>
                </a:lnTo>
                <a:lnTo>
                  <a:pt x="201371" y="97396"/>
                </a:lnTo>
                <a:lnTo>
                  <a:pt x="192049" y="95643"/>
                </a:lnTo>
                <a:lnTo>
                  <a:pt x="184785" y="90652"/>
                </a:lnTo>
                <a:lnTo>
                  <a:pt x="179870" y="82892"/>
                </a:lnTo>
                <a:lnTo>
                  <a:pt x="177647" y="72783"/>
                </a:lnTo>
                <a:lnTo>
                  <a:pt x="226123" y="72783"/>
                </a:lnTo>
                <a:lnTo>
                  <a:pt x="226568" y="70421"/>
                </a:lnTo>
                <a:lnTo>
                  <a:pt x="226631" y="69532"/>
                </a:lnTo>
                <a:lnTo>
                  <a:pt x="226720" y="65532"/>
                </a:lnTo>
                <a:close/>
              </a:path>
              <a:path w="557530" h="107950">
                <a:moveTo>
                  <a:pt x="263956" y="105994"/>
                </a:moveTo>
                <a:lnTo>
                  <a:pt x="262318" y="96799"/>
                </a:lnTo>
                <a:lnTo>
                  <a:pt x="259803" y="97104"/>
                </a:lnTo>
                <a:lnTo>
                  <a:pt x="257873" y="97104"/>
                </a:lnTo>
                <a:lnTo>
                  <a:pt x="256247" y="95770"/>
                </a:lnTo>
                <a:lnTo>
                  <a:pt x="256247" y="0"/>
                </a:lnTo>
                <a:lnTo>
                  <a:pt x="243941" y="0"/>
                </a:lnTo>
                <a:lnTo>
                  <a:pt x="243941" y="101396"/>
                </a:lnTo>
                <a:lnTo>
                  <a:pt x="247650" y="107327"/>
                </a:lnTo>
                <a:lnTo>
                  <a:pt x="256844" y="107327"/>
                </a:lnTo>
                <a:lnTo>
                  <a:pt x="259956" y="107327"/>
                </a:lnTo>
                <a:lnTo>
                  <a:pt x="262178" y="106883"/>
                </a:lnTo>
                <a:lnTo>
                  <a:pt x="263956" y="105994"/>
                </a:lnTo>
                <a:close/>
              </a:path>
              <a:path w="557530" h="107950">
                <a:moveTo>
                  <a:pt x="328041" y="85839"/>
                </a:moveTo>
                <a:lnTo>
                  <a:pt x="296913" y="60782"/>
                </a:lnTo>
                <a:lnTo>
                  <a:pt x="290677" y="58115"/>
                </a:lnTo>
                <a:lnTo>
                  <a:pt x="290677" y="46253"/>
                </a:lnTo>
                <a:lnTo>
                  <a:pt x="294690" y="41211"/>
                </a:lnTo>
                <a:lnTo>
                  <a:pt x="310248" y="41211"/>
                </a:lnTo>
                <a:lnTo>
                  <a:pt x="315442" y="43294"/>
                </a:lnTo>
                <a:lnTo>
                  <a:pt x="320484" y="46990"/>
                </a:lnTo>
                <a:lnTo>
                  <a:pt x="326110" y="39878"/>
                </a:lnTo>
                <a:lnTo>
                  <a:pt x="320484" y="35140"/>
                </a:lnTo>
                <a:lnTo>
                  <a:pt x="312775" y="31724"/>
                </a:lnTo>
                <a:lnTo>
                  <a:pt x="303733" y="31724"/>
                </a:lnTo>
                <a:lnTo>
                  <a:pt x="293204" y="33299"/>
                </a:lnTo>
                <a:lnTo>
                  <a:pt x="285381" y="37617"/>
                </a:lnTo>
                <a:lnTo>
                  <a:pt x="280504" y="44107"/>
                </a:lnTo>
                <a:lnTo>
                  <a:pt x="278828" y="52184"/>
                </a:lnTo>
                <a:lnTo>
                  <a:pt x="280619" y="59905"/>
                </a:lnTo>
                <a:lnTo>
                  <a:pt x="285369" y="65633"/>
                </a:lnTo>
                <a:lnTo>
                  <a:pt x="292150" y="69862"/>
                </a:lnTo>
                <a:lnTo>
                  <a:pt x="300024" y="73088"/>
                </a:lnTo>
                <a:lnTo>
                  <a:pt x="308178" y="76047"/>
                </a:lnTo>
                <a:lnTo>
                  <a:pt x="316179" y="79159"/>
                </a:lnTo>
                <a:lnTo>
                  <a:pt x="316179" y="92798"/>
                </a:lnTo>
                <a:lnTo>
                  <a:pt x="311581" y="97701"/>
                </a:lnTo>
                <a:lnTo>
                  <a:pt x="293204" y="97701"/>
                </a:lnTo>
                <a:lnTo>
                  <a:pt x="286677" y="95021"/>
                </a:lnTo>
                <a:lnTo>
                  <a:pt x="280454" y="89839"/>
                </a:lnTo>
                <a:lnTo>
                  <a:pt x="274815" y="96951"/>
                </a:lnTo>
                <a:lnTo>
                  <a:pt x="280352" y="101320"/>
                </a:lnTo>
                <a:lnTo>
                  <a:pt x="286791" y="104584"/>
                </a:lnTo>
                <a:lnTo>
                  <a:pt x="293954" y="106629"/>
                </a:lnTo>
                <a:lnTo>
                  <a:pt x="301650" y="107327"/>
                </a:lnTo>
                <a:lnTo>
                  <a:pt x="312966" y="105613"/>
                </a:lnTo>
                <a:lnTo>
                  <a:pt x="321233" y="100977"/>
                </a:lnTo>
                <a:lnTo>
                  <a:pt x="326313" y="94132"/>
                </a:lnTo>
                <a:lnTo>
                  <a:pt x="328041" y="85839"/>
                </a:lnTo>
                <a:close/>
              </a:path>
              <a:path w="557530" h="107950">
                <a:moveTo>
                  <a:pt x="401078" y="65532"/>
                </a:moveTo>
                <a:lnTo>
                  <a:pt x="400773" y="63296"/>
                </a:lnTo>
                <a:lnTo>
                  <a:pt x="399148" y="51485"/>
                </a:lnTo>
                <a:lnTo>
                  <a:pt x="393877" y="41516"/>
                </a:lnTo>
                <a:lnTo>
                  <a:pt x="393522" y="40843"/>
                </a:lnTo>
                <a:lnTo>
                  <a:pt x="390105" y="38303"/>
                </a:lnTo>
                <a:lnTo>
                  <a:pt x="390105" y="63296"/>
                </a:lnTo>
                <a:lnTo>
                  <a:pt x="352005" y="63296"/>
                </a:lnTo>
                <a:lnTo>
                  <a:pt x="354418" y="54076"/>
                </a:lnTo>
                <a:lnTo>
                  <a:pt x="359016" y="47231"/>
                </a:lnTo>
                <a:lnTo>
                  <a:pt x="365226" y="42976"/>
                </a:lnTo>
                <a:lnTo>
                  <a:pt x="372465" y="41516"/>
                </a:lnTo>
                <a:lnTo>
                  <a:pt x="379857" y="42913"/>
                </a:lnTo>
                <a:lnTo>
                  <a:pt x="385406" y="47066"/>
                </a:lnTo>
                <a:lnTo>
                  <a:pt x="388823" y="53746"/>
                </a:lnTo>
                <a:lnTo>
                  <a:pt x="388924" y="54076"/>
                </a:lnTo>
                <a:lnTo>
                  <a:pt x="390105" y="63296"/>
                </a:lnTo>
                <a:lnTo>
                  <a:pt x="390105" y="38303"/>
                </a:lnTo>
                <a:lnTo>
                  <a:pt x="384441" y="34086"/>
                </a:lnTo>
                <a:lnTo>
                  <a:pt x="372173" y="31724"/>
                </a:lnTo>
                <a:lnTo>
                  <a:pt x="360184" y="34340"/>
                </a:lnTo>
                <a:lnTo>
                  <a:pt x="349846" y="41846"/>
                </a:lnTo>
                <a:lnTo>
                  <a:pt x="342595" y="53746"/>
                </a:lnTo>
                <a:lnTo>
                  <a:pt x="339852" y="69532"/>
                </a:lnTo>
                <a:lnTo>
                  <a:pt x="342519" y="85509"/>
                </a:lnTo>
                <a:lnTo>
                  <a:pt x="349821" y="97383"/>
                </a:lnTo>
                <a:lnTo>
                  <a:pt x="360743" y="104775"/>
                </a:lnTo>
                <a:lnTo>
                  <a:pt x="374243" y="107327"/>
                </a:lnTo>
                <a:lnTo>
                  <a:pt x="384175" y="107327"/>
                </a:lnTo>
                <a:lnTo>
                  <a:pt x="391883" y="104368"/>
                </a:lnTo>
                <a:lnTo>
                  <a:pt x="398119" y="99923"/>
                </a:lnTo>
                <a:lnTo>
                  <a:pt x="396735" y="97396"/>
                </a:lnTo>
                <a:lnTo>
                  <a:pt x="393814" y="92062"/>
                </a:lnTo>
                <a:lnTo>
                  <a:pt x="388772" y="95465"/>
                </a:lnTo>
                <a:lnTo>
                  <a:pt x="382701" y="97396"/>
                </a:lnTo>
                <a:lnTo>
                  <a:pt x="375729" y="97396"/>
                </a:lnTo>
                <a:lnTo>
                  <a:pt x="366420" y="95643"/>
                </a:lnTo>
                <a:lnTo>
                  <a:pt x="359143" y="90652"/>
                </a:lnTo>
                <a:lnTo>
                  <a:pt x="354241" y="82892"/>
                </a:lnTo>
                <a:lnTo>
                  <a:pt x="352005" y="72783"/>
                </a:lnTo>
                <a:lnTo>
                  <a:pt x="400481" y="72783"/>
                </a:lnTo>
                <a:lnTo>
                  <a:pt x="400939" y="70421"/>
                </a:lnTo>
                <a:lnTo>
                  <a:pt x="400989" y="69532"/>
                </a:lnTo>
                <a:lnTo>
                  <a:pt x="401078" y="65532"/>
                </a:lnTo>
                <a:close/>
              </a:path>
              <a:path w="557530" h="107950">
                <a:moveTo>
                  <a:pt x="430504" y="33502"/>
                </a:moveTo>
                <a:lnTo>
                  <a:pt x="418198" y="33502"/>
                </a:lnTo>
                <a:lnTo>
                  <a:pt x="418198" y="105549"/>
                </a:lnTo>
                <a:lnTo>
                  <a:pt x="430504" y="105549"/>
                </a:lnTo>
                <a:lnTo>
                  <a:pt x="430504" y="33502"/>
                </a:lnTo>
                <a:close/>
              </a:path>
              <a:path w="557530" h="107950">
                <a:moveTo>
                  <a:pt x="432587" y="5930"/>
                </a:moveTo>
                <a:lnTo>
                  <a:pt x="429171" y="2667"/>
                </a:lnTo>
                <a:lnTo>
                  <a:pt x="419684" y="2667"/>
                </a:lnTo>
                <a:lnTo>
                  <a:pt x="416280" y="5930"/>
                </a:lnTo>
                <a:lnTo>
                  <a:pt x="416280" y="15570"/>
                </a:lnTo>
                <a:lnTo>
                  <a:pt x="419684" y="18681"/>
                </a:lnTo>
                <a:lnTo>
                  <a:pt x="429171" y="18681"/>
                </a:lnTo>
                <a:lnTo>
                  <a:pt x="432587" y="15570"/>
                </a:lnTo>
                <a:lnTo>
                  <a:pt x="432587" y="5930"/>
                </a:lnTo>
                <a:close/>
              </a:path>
              <a:path w="557530" h="107950">
                <a:moveTo>
                  <a:pt x="489851" y="104216"/>
                </a:moveTo>
                <a:lnTo>
                  <a:pt x="487324" y="95465"/>
                </a:lnTo>
                <a:lnTo>
                  <a:pt x="484365" y="96799"/>
                </a:lnTo>
                <a:lnTo>
                  <a:pt x="481698" y="97243"/>
                </a:lnTo>
                <a:lnTo>
                  <a:pt x="470877" y="97243"/>
                </a:lnTo>
                <a:lnTo>
                  <a:pt x="467906" y="92214"/>
                </a:lnTo>
                <a:lnTo>
                  <a:pt x="467906" y="43434"/>
                </a:lnTo>
                <a:lnTo>
                  <a:pt x="487476" y="43434"/>
                </a:lnTo>
                <a:lnTo>
                  <a:pt x="487476" y="33502"/>
                </a:lnTo>
                <a:lnTo>
                  <a:pt x="467906" y="33502"/>
                </a:lnTo>
                <a:lnTo>
                  <a:pt x="467906" y="10375"/>
                </a:lnTo>
                <a:lnTo>
                  <a:pt x="457682" y="10375"/>
                </a:lnTo>
                <a:lnTo>
                  <a:pt x="456196" y="33502"/>
                </a:lnTo>
                <a:lnTo>
                  <a:pt x="444931" y="34251"/>
                </a:lnTo>
                <a:lnTo>
                  <a:pt x="444931" y="43434"/>
                </a:lnTo>
                <a:lnTo>
                  <a:pt x="455599" y="43434"/>
                </a:lnTo>
                <a:lnTo>
                  <a:pt x="455599" y="83172"/>
                </a:lnTo>
                <a:lnTo>
                  <a:pt x="456653" y="93014"/>
                </a:lnTo>
                <a:lnTo>
                  <a:pt x="460121" y="100634"/>
                </a:lnTo>
                <a:lnTo>
                  <a:pt x="466483" y="105575"/>
                </a:lnTo>
                <a:lnTo>
                  <a:pt x="476211" y="107327"/>
                </a:lnTo>
                <a:lnTo>
                  <a:pt x="481101" y="107327"/>
                </a:lnTo>
                <a:lnTo>
                  <a:pt x="485990" y="105994"/>
                </a:lnTo>
                <a:lnTo>
                  <a:pt x="489851" y="104216"/>
                </a:lnTo>
                <a:close/>
              </a:path>
              <a:path w="557530" h="107950">
                <a:moveTo>
                  <a:pt x="557453" y="65532"/>
                </a:moveTo>
                <a:lnTo>
                  <a:pt x="557149" y="63296"/>
                </a:lnTo>
                <a:lnTo>
                  <a:pt x="555510" y="51485"/>
                </a:lnTo>
                <a:lnTo>
                  <a:pt x="550240" y="41516"/>
                </a:lnTo>
                <a:lnTo>
                  <a:pt x="549884" y="40843"/>
                </a:lnTo>
                <a:lnTo>
                  <a:pt x="546481" y="38315"/>
                </a:lnTo>
                <a:lnTo>
                  <a:pt x="546481" y="63296"/>
                </a:lnTo>
                <a:lnTo>
                  <a:pt x="508381" y="63296"/>
                </a:lnTo>
                <a:lnTo>
                  <a:pt x="510781" y="54076"/>
                </a:lnTo>
                <a:lnTo>
                  <a:pt x="515378" y="47231"/>
                </a:lnTo>
                <a:lnTo>
                  <a:pt x="521601" y="42976"/>
                </a:lnTo>
                <a:lnTo>
                  <a:pt x="528840" y="41516"/>
                </a:lnTo>
                <a:lnTo>
                  <a:pt x="536219" y="42913"/>
                </a:lnTo>
                <a:lnTo>
                  <a:pt x="541769" y="47066"/>
                </a:lnTo>
                <a:lnTo>
                  <a:pt x="545185" y="53746"/>
                </a:lnTo>
                <a:lnTo>
                  <a:pt x="545287" y="54076"/>
                </a:lnTo>
                <a:lnTo>
                  <a:pt x="546481" y="63296"/>
                </a:lnTo>
                <a:lnTo>
                  <a:pt x="546481" y="38315"/>
                </a:lnTo>
                <a:lnTo>
                  <a:pt x="540816" y="34086"/>
                </a:lnTo>
                <a:lnTo>
                  <a:pt x="528535" y="31724"/>
                </a:lnTo>
                <a:lnTo>
                  <a:pt x="516547" y="34340"/>
                </a:lnTo>
                <a:lnTo>
                  <a:pt x="506209" y="41846"/>
                </a:lnTo>
                <a:lnTo>
                  <a:pt x="498957" y="53746"/>
                </a:lnTo>
                <a:lnTo>
                  <a:pt x="496227" y="69532"/>
                </a:lnTo>
                <a:lnTo>
                  <a:pt x="498894" y="85509"/>
                </a:lnTo>
                <a:lnTo>
                  <a:pt x="506196" y="97383"/>
                </a:lnTo>
                <a:lnTo>
                  <a:pt x="517118" y="104775"/>
                </a:lnTo>
                <a:lnTo>
                  <a:pt x="530618" y="107327"/>
                </a:lnTo>
                <a:lnTo>
                  <a:pt x="540550" y="107327"/>
                </a:lnTo>
                <a:lnTo>
                  <a:pt x="548259" y="104368"/>
                </a:lnTo>
                <a:lnTo>
                  <a:pt x="554482" y="99923"/>
                </a:lnTo>
                <a:lnTo>
                  <a:pt x="553110" y="97396"/>
                </a:lnTo>
                <a:lnTo>
                  <a:pt x="550189" y="92062"/>
                </a:lnTo>
                <a:lnTo>
                  <a:pt x="545147" y="95465"/>
                </a:lnTo>
                <a:lnTo>
                  <a:pt x="539064" y="97396"/>
                </a:lnTo>
                <a:lnTo>
                  <a:pt x="532104" y="97396"/>
                </a:lnTo>
                <a:lnTo>
                  <a:pt x="522782" y="95643"/>
                </a:lnTo>
                <a:lnTo>
                  <a:pt x="515518" y="90652"/>
                </a:lnTo>
                <a:lnTo>
                  <a:pt x="510603" y="82892"/>
                </a:lnTo>
                <a:lnTo>
                  <a:pt x="508381" y="72783"/>
                </a:lnTo>
                <a:lnTo>
                  <a:pt x="556856" y="72783"/>
                </a:lnTo>
                <a:lnTo>
                  <a:pt x="557301" y="70421"/>
                </a:lnTo>
                <a:lnTo>
                  <a:pt x="557364" y="69532"/>
                </a:lnTo>
                <a:lnTo>
                  <a:pt x="557453" y="655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2319508" y="3210416"/>
            <a:ext cx="579120" cy="107950"/>
          </a:xfrm>
          <a:custGeom>
            <a:avLst/>
            <a:gdLst/>
            <a:ahLst/>
            <a:cxnLst/>
            <a:rect l="l" t="t" r="r" b="b"/>
            <a:pathLst>
              <a:path w="579120" h="107950">
                <a:moveTo>
                  <a:pt x="67449" y="105549"/>
                </a:moveTo>
                <a:lnTo>
                  <a:pt x="43472" y="64490"/>
                </a:lnTo>
                <a:lnTo>
                  <a:pt x="42697" y="63157"/>
                </a:lnTo>
                <a:lnTo>
                  <a:pt x="51663" y="59563"/>
                </a:lnTo>
                <a:lnTo>
                  <a:pt x="57848" y="54406"/>
                </a:lnTo>
                <a:lnTo>
                  <a:pt x="58534" y="53835"/>
                </a:lnTo>
                <a:lnTo>
                  <a:pt x="62928" y="45910"/>
                </a:lnTo>
                <a:lnTo>
                  <a:pt x="64477" y="35725"/>
                </a:lnTo>
                <a:lnTo>
                  <a:pt x="61950" y="22872"/>
                </a:lnTo>
                <a:lnTo>
                  <a:pt x="58204" y="18389"/>
                </a:lnTo>
                <a:lnTo>
                  <a:pt x="54889" y="14401"/>
                </a:lnTo>
                <a:lnTo>
                  <a:pt x="52031" y="13169"/>
                </a:lnTo>
                <a:lnTo>
                  <a:pt x="52031" y="35725"/>
                </a:lnTo>
                <a:lnTo>
                  <a:pt x="50495" y="43903"/>
                </a:lnTo>
                <a:lnTo>
                  <a:pt x="45986" y="49733"/>
                </a:lnTo>
                <a:lnTo>
                  <a:pt x="38646" y="53238"/>
                </a:lnTo>
                <a:lnTo>
                  <a:pt x="28613" y="54406"/>
                </a:lnTo>
                <a:lnTo>
                  <a:pt x="12446" y="54406"/>
                </a:lnTo>
                <a:lnTo>
                  <a:pt x="12446" y="18389"/>
                </a:lnTo>
                <a:lnTo>
                  <a:pt x="28613" y="18389"/>
                </a:lnTo>
                <a:lnTo>
                  <a:pt x="38646" y="19304"/>
                </a:lnTo>
                <a:lnTo>
                  <a:pt x="45986" y="22275"/>
                </a:lnTo>
                <a:lnTo>
                  <a:pt x="50495" y="27635"/>
                </a:lnTo>
                <a:lnTo>
                  <a:pt x="52031" y="35725"/>
                </a:lnTo>
                <a:lnTo>
                  <a:pt x="52031" y="13169"/>
                </a:lnTo>
                <a:lnTo>
                  <a:pt x="44094" y="9728"/>
                </a:lnTo>
                <a:lnTo>
                  <a:pt x="30391" y="8305"/>
                </a:lnTo>
                <a:lnTo>
                  <a:pt x="0" y="8305"/>
                </a:lnTo>
                <a:lnTo>
                  <a:pt x="0" y="105549"/>
                </a:lnTo>
                <a:lnTo>
                  <a:pt x="12446" y="105549"/>
                </a:lnTo>
                <a:lnTo>
                  <a:pt x="12446" y="64490"/>
                </a:lnTo>
                <a:lnTo>
                  <a:pt x="29946" y="64490"/>
                </a:lnTo>
                <a:lnTo>
                  <a:pt x="53365" y="105549"/>
                </a:lnTo>
                <a:lnTo>
                  <a:pt x="67449" y="105549"/>
                </a:lnTo>
                <a:close/>
              </a:path>
              <a:path w="579120" h="107950">
                <a:moveTo>
                  <a:pt x="103352" y="6972"/>
                </a:moveTo>
                <a:lnTo>
                  <a:pt x="100241" y="3708"/>
                </a:lnTo>
                <a:lnTo>
                  <a:pt x="91795" y="3708"/>
                </a:lnTo>
                <a:lnTo>
                  <a:pt x="88671" y="6972"/>
                </a:lnTo>
                <a:lnTo>
                  <a:pt x="88671" y="15265"/>
                </a:lnTo>
                <a:lnTo>
                  <a:pt x="91795" y="18529"/>
                </a:lnTo>
                <a:lnTo>
                  <a:pt x="100241" y="18529"/>
                </a:lnTo>
                <a:lnTo>
                  <a:pt x="103352" y="15265"/>
                </a:lnTo>
                <a:lnTo>
                  <a:pt x="103352" y="6972"/>
                </a:lnTo>
                <a:close/>
              </a:path>
              <a:path w="579120" h="107950">
                <a:moveTo>
                  <a:pt x="131965" y="6972"/>
                </a:moveTo>
                <a:lnTo>
                  <a:pt x="128854" y="3708"/>
                </a:lnTo>
                <a:lnTo>
                  <a:pt x="120396" y="3708"/>
                </a:lnTo>
                <a:lnTo>
                  <a:pt x="117284" y="6972"/>
                </a:lnTo>
                <a:lnTo>
                  <a:pt x="117284" y="15265"/>
                </a:lnTo>
                <a:lnTo>
                  <a:pt x="120396" y="18529"/>
                </a:lnTo>
                <a:lnTo>
                  <a:pt x="128854" y="18529"/>
                </a:lnTo>
                <a:lnTo>
                  <a:pt x="131965" y="15265"/>
                </a:lnTo>
                <a:lnTo>
                  <a:pt x="131965" y="6972"/>
                </a:lnTo>
                <a:close/>
              </a:path>
              <a:path w="579120" h="107950">
                <a:moveTo>
                  <a:pt x="138633" y="33502"/>
                </a:moveTo>
                <a:lnTo>
                  <a:pt x="126326" y="33502"/>
                </a:lnTo>
                <a:lnTo>
                  <a:pt x="126326" y="84505"/>
                </a:lnTo>
                <a:lnTo>
                  <a:pt x="119659" y="92951"/>
                </a:lnTo>
                <a:lnTo>
                  <a:pt x="114465" y="96659"/>
                </a:lnTo>
                <a:lnTo>
                  <a:pt x="97713" y="96659"/>
                </a:lnTo>
                <a:lnTo>
                  <a:pt x="93573" y="90881"/>
                </a:lnTo>
                <a:lnTo>
                  <a:pt x="93573" y="33502"/>
                </a:lnTo>
                <a:lnTo>
                  <a:pt x="81267" y="33502"/>
                </a:lnTo>
                <a:lnTo>
                  <a:pt x="81267" y="79159"/>
                </a:lnTo>
                <a:lnTo>
                  <a:pt x="82562" y="91325"/>
                </a:lnTo>
                <a:lnTo>
                  <a:pt x="86588" y="100139"/>
                </a:lnTo>
                <a:lnTo>
                  <a:pt x="93459" y="105511"/>
                </a:lnTo>
                <a:lnTo>
                  <a:pt x="103352" y="107327"/>
                </a:lnTo>
                <a:lnTo>
                  <a:pt x="110312" y="106400"/>
                </a:lnTo>
                <a:lnTo>
                  <a:pt x="116433" y="103759"/>
                </a:lnTo>
                <a:lnTo>
                  <a:pt x="121945" y="99644"/>
                </a:lnTo>
                <a:lnTo>
                  <a:pt x="124802" y="96659"/>
                </a:lnTo>
                <a:lnTo>
                  <a:pt x="127076" y="94284"/>
                </a:lnTo>
                <a:lnTo>
                  <a:pt x="127520" y="94284"/>
                </a:lnTo>
                <a:lnTo>
                  <a:pt x="128549" y="105549"/>
                </a:lnTo>
                <a:lnTo>
                  <a:pt x="138633" y="105549"/>
                </a:lnTo>
                <a:lnTo>
                  <a:pt x="138633" y="94284"/>
                </a:lnTo>
                <a:lnTo>
                  <a:pt x="138633" y="33502"/>
                </a:lnTo>
                <a:close/>
              </a:path>
              <a:path w="579120" h="107950">
                <a:moveTo>
                  <a:pt x="213842" y="98145"/>
                </a:moveTo>
                <a:lnTo>
                  <a:pt x="208495" y="90284"/>
                </a:lnTo>
                <a:lnTo>
                  <a:pt x="204203" y="94132"/>
                </a:lnTo>
                <a:lnTo>
                  <a:pt x="198272" y="97104"/>
                </a:lnTo>
                <a:lnTo>
                  <a:pt x="191604" y="97104"/>
                </a:lnTo>
                <a:lnTo>
                  <a:pt x="182587" y="95135"/>
                </a:lnTo>
                <a:lnTo>
                  <a:pt x="175615" y="89560"/>
                </a:lnTo>
                <a:lnTo>
                  <a:pt x="171107" y="80899"/>
                </a:lnTo>
                <a:lnTo>
                  <a:pt x="169519" y="69672"/>
                </a:lnTo>
                <a:lnTo>
                  <a:pt x="171196" y="58343"/>
                </a:lnTo>
                <a:lnTo>
                  <a:pt x="175882" y="49593"/>
                </a:lnTo>
                <a:lnTo>
                  <a:pt x="183019" y="43954"/>
                </a:lnTo>
                <a:lnTo>
                  <a:pt x="192049" y="41960"/>
                </a:lnTo>
                <a:lnTo>
                  <a:pt x="197827" y="41960"/>
                </a:lnTo>
                <a:lnTo>
                  <a:pt x="202425" y="44183"/>
                </a:lnTo>
                <a:lnTo>
                  <a:pt x="206425" y="47879"/>
                </a:lnTo>
                <a:lnTo>
                  <a:pt x="212509" y="40170"/>
                </a:lnTo>
                <a:lnTo>
                  <a:pt x="207467" y="35433"/>
                </a:lnTo>
                <a:lnTo>
                  <a:pt x="200939" y="31724"/>
                </a:lnTo>
                <a:lnTo>
                  <a:pt x="191452" y="31724"/>
                </a:lnTo>
                <a:lnTo>
                  <a:pt x="178219" y="34251"/>
                </a:lnTo>
                <a:lnTo>
                  <a:pt x="167157" y="41643"/>
                </a:lnTo>
                <a:lnTo>
                  <a:pt x="159575" y="53555"/>
                </a:lnTo>
                <a:lnTo>
                  <a:pt x="156768" y="69672"/>
                </a:lnTo>
                <a:lnTo>
                  <a:pt x="159359" y="85623"/>
                </a:lnTo>
                <a:lnTo>
                  <a:pt x="166497" y="97459"/>
                </a:lnTo>
                <a:lnTo>
                  <a:pt x="177215" y="104800"/>
                </a:lnTo>
                <a:lnTo>
                  <a:pt x="190563" y="107327"/>
                </a:lnTo>
                <a:lnTo>
                  <a:pt x="199161" y="107327"/>
                </a:lnTo>
                <a:lnTo>
                  <a:pt x="207314" y="104063"/>
                </a:lnTo>
                <a:lnTo>
                  <a:pt x="213842" y="98145"/>
                </a:lnTo>
                <a:close/>
              </a:path>
              <a:path w="579120" h="107950">
                <a:moveTo>
                  <a:pt x="288378" y="105549"/>
                </a:moveTo>
                <a:lnTo>
                  <a:pt x="261251" y="62560"/>
                </a:lnTo>
                <a:lnTo>
                  <a:pt x="285267" y="33502"/>
                </a:lnTo>
                <a:lnTo>
                  <a:pt x="271475" y="33502"/>
                </a:lnTo>
                <a:lnTo>
                  <a:pt x="241084" y="71158"/>
                </a:lnTo>
                <a:lnTo>
                  <a:pt x="240639" y="71158"/>
                </a:lnTo>
                <a:lnTo>
                  <a:pt x="240639" y="0"/>
                </a:lnTo>
                <a:lnTo>
                  <a:pt x="228485" y="0"/>
                </a:lnTo>
                <a:lnTo>
                  <a:pt x="228485" y="105549"/>
                </a:lnTo>
                <a:lnTo>
                  <a:pt x="240639" y="105549"/>
                </a:lnTo>
                <a:lnTo>
                  <a:pt x="240639" y="86575"/>
                </a:lnTo>
                <a:lnTo>
                  <a:pt x="253987" y="71005"/>
                </a:lnTo>
                <a:lnTo>
                  <a:pt x="275031" y="105549"/>
                </a:lnTo>
                <a:lnTo>
                  <a:pt x="288378" y="105549"/>
                </a:lnTo>
                <a:close/>
              </a:path>
              <a:path w="579120" h="107950">
                <a:moveTo>
                  <a:pt x="349199" y="85839"/>
                </a:moveTo>
                <a:lnTo>
                  <a:pt x="318071" y="60782"/>
                </a:lnTo>
                <a:lnTo>
                  <a:pt x="311848" y="58115"/>
                </a:lnTo>
                <a:lnTo>
                  <a:pt x="311848" y="46253"/>
                </a:lnTo>
                <a:lnTo>
                  <a:pt x="315849" y="41211"/>
                </a:lnTo>
                <a:lnTo>
                  <a:pt x="331406" y="41211"/>
                </a:lnTo>
                <a:lnTo>
                  <a:pt x="336600" y="43294"/>
                </a:lnTo>
                <a:lnTo>
                  <a:pt x="341642" y="46990"/>
                </a:lnTo>
                <a:lnTo>
                  <a:pt x="347268" y="39878"/>
                </a:lnTo>
                <a:lnTo>
                  <a:pt x="341642" y="35140"/>
                </a:lnTo>
                <a:lnTo>
                  <a:pt x="333933" y="31724"/>
                </a:lnTo>
                <a:lnTo>
                  <a:pt x="324891" y="31724"/>
                </a:lnTo>
                <a:lnTo>
                  <a:pt x="314363" y="33299"/>
                </a:lnTo>
                <a:lnTo>
                  <a:pt x="306539" y="37617"/>
                </a:lnTo>
                <a:lnTo>
                  <a:pt x="301663" y="44107"/>
                </a:lnTo>
                <a:lnTo>
                  <a:pt x="299986" y="52184"/>
                </a:lnTo>
                <a:lnTo>
                  <a:pt x="301777" y="59905"/>
                </a:lnTo>
                <a:lnTo>
                  <a:pt x="306527" y="65633"/>
                </a:lnTo>
                <a:lnTo>
                  <a:pt x="313309" y="69862"/>
                </a:lnTo>
                <a:lnTo>
                  <a:pt x="321183" y="73088"/>
                </a:lnTo>
                <a:lnTo>
                  <a:pt x="329336" y="76047"/>
                </a:lnTo>
                <a:lnTo>
                  <a:pt x="337337" y="79159"/>
                </a:lnTo>
                <a:lnTo>
                  <a:pt x="337337" y="92798"/>
                </a:lnTo>
                <a:lnTo>
                  <a:pt x="332740" y="97701"/>
                </a:lnTo>
                <a:lnTo>
                  <a:pt x="314363" y="97701"/>
                </a:lnTo>
                <a:lnTo>
                  <a:pt x="307835" y="95021"/>
                </a:lnTo>
                <a:lnTo>
                  <a:pt x="301612" y="89839"/>
                </a:lnTo>
                <a:lnTo>
                  <a:pt x="295986" y="96951"/>
                </a:lnTo>
                <a:lnTo>
                  <a:pt x="301510" y="101320"/>
                </a:lnTo>
                <a:lnTo>
                  <a:pt x="307949" y="104584"/>
                </a:lnTo>
                <a:lnTo>
                  <a:pt x="315112" y="106629"/>
                </a:lnTo>
                <a:lnTo>
                  <a:pt x="322808" y="107327"/>
                </a:lnTo>
                <a:lnTo>
                  <a:pt x="334124" y="105613"/>
                </a:lnTo>
                <a:lnTo>
                  <a:pt x="342404" y="100977"/>
                </a:lnTo>
                <a:lnTo>
                  <a:pt x="347472" y="94132"/>
                </a:lnTo>
                <a:lnTo>
                  <a:pt x="349199" y="85839"/>
                </a:lnTo>
                <a:close/>
              </a:path>
              <a:path w="579120" h="107950">
                <a:moveTo>
                  <a:pt x="422249" y="65532"/>
                </a:moveTo>
                <a:lnTo>
                  <a:pt x="421944" y="63296"/>
                </a:lnTo>
                <a:lnTo>
                  <a:pt x="420319" y="51485"/>
                </a:lnTo>
                <a:lnTo>
                  <a:pt x="415048" y="41516"/>
                </a:lnTo>
                <a:lnTo>
                  <a:pt x="414693" y="40843"/>
                </a:lnTo>
                <a:lnTo>
                  <a:pt x="411289" y="38315"/>
                </a:lnTo>
                <a:lnTo>
                  <a:pt x="411289" y="63296"/>
                </a:lnTo>
                <a:lnTo>
                  <a:pt x="373189" y="63296"/>
                </a:lnTo>
                <a:lnTo>
                  <a:pt x="375589" y="54076"/>
                </a:lnTo>
                <a:lnTo>
                  <a:pt x="380187" y="47231"/>
                </a:lnTo>
                <a:lnTo>
                  <a:pt x="386397" y="42976"/>
                </a:lnTo>
                <a:lnTo>
                  <a:pt x="393649" y="41516"/>
                </a:lnTo>
                <a:lnTo>
                  <a:pt x="401027" y="42913"/>
                </a:lnTo>
                <a:lnTo>
                  <a:pt x="406577" y="47066"/>
                </a:lnTo>
                <a:lnTo>
                  <a:pt x="409994" y="53746"/>
                </a:lnTo>
                <a:lnTo>
                  <a:pt x="410095" y="54076"/>
                </a:lnTo>
                <a:lnTo>
                  <a:pt x="411289" y="63296"/>
                </a:lnTo>
                <a:lnTo>
                  <a:pt x="411289" y="38315"/>
                </a:lnTo>
                <a:lnTo>
                  <a:pt x="405625" y="34086"/>
                </a:lnTo>
                <a:lnTo>
                  <a:pt x="393344" y="31724"/>
                </a:lnTo>
                <a:lnTo>
                  <a:pt x="381355" y="34340"/>
                </a:lnTo>
                <a:lnTo>
                  <a:pt x="371017" y="41846"/>
                </a:lnTo>
                <a:lnTo>
                  <a:pt x="363766" y="53746"/>
                </a:lnTo>
                <a:lnTo>
                  <a:pt x="361035" y="69532"/>
                </a:lnTo>
                <a:lnTo>
                  <a:pt x="363689" y="85509"/>
                </a:lnTo>
                <a:lnTo>
                  <a:pt x="371005" y="97383"/>
                </a:lnTo>
                <a:lnTo>
                  <a:pt x="381914" y="104775"/>
                </a:lnTo>
                <a:lnTo>
                  <a:pt x="395427" y="107327"/>
                </a:lnTo>
                <a:lnTo>
                  <a:pt x="405358" y="107327"/>
                </a:lnTo>
                <a:lnTo>
                  <a:pt x="413067" y="104368"/>
                </a:lnTo>
                <a:lnTo>
                  <a:pt x="419290" y="99923"/>
                </a:lnTo>
                <a:lnTo>
                  <a:pt x="417906" y="97396"/>
                </a:lnTo>
                <a:lnTo>
                  <a:pt x="414985" y="92062"/>
                </a:lnTo>
                <a:lnTo>
                  <a:pt x="409956" y="95465"/>
                </a:lnTo>
                <a:lnTo>
                  <a:pt x="403872" y="97396"/>
                </a:lnTo>
                <a:lnTo>
                  <a:pt x="396900" y="97396"/>
                </a:lnTo>
                <a:lnTo>
                  <a:pt x="387591" y="95643"/>
                </a:lnTo>
                <a:lnTo>
                  <a:pt x="380326" y="90652"/>
                </a:lnTo>
                <a:lnTo>
                  <a:pt x="375412" y="82892"/>
                </a:lnTo>
                <a:lnTo>
                  <a:pt x="373189" y="72783"/>
                </a:lnTo>
                <a:lnTo>
                  <a:pt x="421665" y="72783"/>
                </a:lnTo>
                <a:lnTo>
                  <a:pt x="422109" y="70421"/>
                </a:lnTo>
                <a:lnTo>
                  <a:pt x="422160" y="69532"/>
                </a:lnTo>
                <a:lnTo>
                  <a:pt x="422249" y="65532"/>
                </a:lnTo>
                <a:close/>
              </a:path>
              <a:path w="579120" h="107950">
                <a:moveTo>
                  <a:pt x="451662" y="33502"/>
                </a:moveTo>
                <a:lnTo>
                  <a:pt x="439356" y="33502"/>
                </a:lnTo>
                <a:lnTo>
                  <a:pt x="439356" y="105549"/>
                </a:lnTo>
                <a:lnTo>
                  <a:pt x="451662" y="105549"/>
                </a:lnTo>
                <a:lnTo>
                  <a:pt x="451662" y="33502"/>
                </a:lnTo>
                <a:close/>
              </a:path>
              <a:path w="579120" h="107950">
                <a:moveTo>
                  <a:pt x="453745" y="5930"/>
                </a:moveTo>
                <a:lnTo>
                  <a:pt x="450329" y="2667"/>
                </a:lnTo>
                <a:lnTo>
                  <a:pt x="440842" y="2667"/>
                </a:lnTo>
                <a:lnTo>
                  <a:pt x="437438" y="5930"/>
                </a:lnTo>
                <a:lnTo>
                  <a:pt x="437438" y="15570"/>
                </a:lnTo>
                <a:lnTo>
                  <a:pt x="440842" y="18681"/>
                </a:lnTo>
                <a:lnTo>
                  <a:pt x="450329" y="18681"/>
                </a:lnTo>
                <a:lnTo>
                  <a:pt x="453745" y="15570"/>
                </a:lnTo>
                <a:lnTo>
                  <a:pt x="453745" y="5930"/>
                </a:lnTo>
                <a:close/>
              </a:path>
              <a:path w="579120" h="107950">
                <a:moveTo>
                  <a:pt x="511009" y="104216"/>
                </a:moveTo>
                <a:lnTo>
                  <a:pt x="508482" y="95465"/>
                </a:lnTo>
                <a:lnTo>
                  <a:pt x="505523" y="96799"/>
                </a:lnTo>
                <a:lnTo>
                  <a:pt x="502856" y="97243"/>
                </a:lnTo>
                <a:lnTo>
                  <a:pt x="492036" y="97243"/>
                </a:lnTo>
                <a:lnTo>
                  <a:pt x="489064" y="92214"/>
                </a:lnTo>
                <a:lnTo>
                  <a:pt x="489064" y="43434"/>
                </a:lnTo>
                <a:lnTo>
                  <a:pt x="508635" y="43434"/>
                </a:lnTo>
                <a:lnTo>
                  <a:pt x="508635" y="33502"/>
                </a:lnTo>
                <a:lnTo>
                  <a:pt x="489064" y="33502"/>
                </a:lnTo>
                <a:lnTo>
                  <a:pt x="489064" y="10375"/>
                </a:lnTo>
                <a:lnTo>
                  <a:pt x="478840" y="10375"/>
                </a:lnTo>
                <a:lnTo>
                  <a:pt x="477354" y="33502"/>
                </a:lnTo>
                <a:lnTo>
                  <a:pt x="466090" y="34251"/>
                </a:lnTo>
                <a:lnTo>
                  <a:pt x="466090" y="43434"/>
                </a:lnTo>
                <a:lnTo>
                  <a:pt x="476770" y="43434"/>
                </a:lnTo>
                <a:lnTo>
                  <a:pt x="476770" y="83172"/>
                </a:lnTo>
                <a:lnTo>
                  <a:pt x="477812" y="93014"/>
                </a:lnTo>
                <a:lnTo>
                  <a:pt x="481291" y="100634"/>
                </a:lnTo>
                <a:lnTo>
                  <a:pt x="487641" y="105575"/>
                </a:lnTo>
                <a:lnTo>
                  <a:pt x="497370" y="107327"/>
                </a:lnTo>
                <a:lnTo>
                  <a:pt x="502259" y="107327"/>
                </a:lnTo>
                <a:lnTo>
                  <a:pt x="507149" y="105994"/>
                </a:lnTo>
                <a:lnTo>
                  <a:pt x="511009" y="104216"/>
                </a:lnTo>
                <a:close/>
              </a:path>
              <a:path w="579120" h="107950">
                <a:moveTo>
                  <a:pt x="578612" y="65532"/>
                </a:moveTo>
                <a:lnTo>
                  <a:pt x="578307" y="63296"/>
                </a:lnTo>
                <a:lnTo>
                  <a:pt x="576681" y="51485"/>
                </a:lnTo>
                <a:lnTo>
                  <a:pt x="571398" y="41516"/>
                </a:lnTo>
                <a:lnTo>
                  <a:pt x="571042" y="40843"/>
                </a:lnTo>
                <a:lnTo>
                  <a:pt x="567639" y="38315"/>
                </a:lnTo>
                <a:lnTo>
                  <a:pt x="567639" y="63296"/>
                </a:lnTo>
                <a:lnTo>
                  <a:pt x="529539" y="63296"/>
                </a:lnTo>
                <a:lnTo>
                  <a:pt x="531939" y="54076"/>
                </a:lnTo>
                <a:lnTo>
                  <a:pt x="536549" y="47231"/>
                </a:lnTo>
                <a:lnTo>
                  <a:pt x="542759" y="42976"/>
                </a:lnTo>
                <a:lnTo>
                  <a:pt x="549998" y="41516"/>
                </a:lnTo>
                <a:lnTo>
                  <a:pt x="557377" y="42913"/>
                </a:lnTo>
                <a:lnTo>
                  <a:pt x="562927" y="47066"/>
                </a:lnTo>
                <a:lnTo>
                  <a:pt x="566343" y="53746"/>
                </a:lnTo>
                <a:lnTo>
                  <a:pt x="566445" y="54076"/>
                </a:lnTo>
                <a:lnTo>
                  <a:pt x="567639" y="63296"/>
                </a:lnTo>
                <a:lnTo>
                  <a:pt x="567639" y="38315"/>
                </a:lnTo>
                <a:lnTo>
                  <a:pt x="561975" y="34086"/>
                </a:lnTo>
                <a:lnTo>
                  <a:pt x="549706" y="31724"/>
                </a:lnTo>
                <a:lnTo>
                  <a:pt x="537705" y="34340"/>
                </a:lnTo>
                <a:lnTo>
                  <a:pt x="527367" y="41846"/>
                </a:lnTo>
                <a:lnTo>
                  <a:pt x="520115" y="53746"/>
                </a:lnTo>
                <a:lnTo>
                  <a:pt x="517385" y="69532"/>
                </a:lnTo>
                <a:lnTo>
                  <a:pt x="520052" y="85509"/>
                </a:lnTo>
                <a:lnTo>
                  <a:pt x="527354" y="97383"/>
                </a:lnTo>
                <a:lnTo>
                  <a:pt x="538276" y="104775"/>
                </a:lnTo>
                <a:lnTo>
                  <a:pt x="551776" y="107327"/>
                </a:lnTo>
                <a:lnTo>
                  <a:pt x="561708" y="107327"/>
                </a:lnTo>
                <a:lnTo>
                  <a:pt x="569417" y="104368"/>
                </a:lnTo>
                <a:lnTo>
                  <a:pt x="575640" y="99923"/>
                </a:lnTo>
                <a:lnTo>
                  <a:pt x="574268" y="97396"/>
                </a:lnTo>
                <a:lnTo>
                  <a:pt x="571347" y="92062"/>
                </a:lnTo>
                <a:lnTo>
                  <a:pt x="566305" y="95465"/>
                </a:lnTo>
                <a:lnTo>
                  <a:pt x="560222" y="97396"/>
                </a:lnTo>
                <a:lnTo>
                  <a:pt x="553262" y="97396"/>
                </a:lnTo>
                <a:lnTo>
                  <a:pt x="543941" y="95643"/>
                </a:lnTo>
                <a:lnTo>
                  <a:pt x="536676" y="90652"/>
                </a:lnTo>
                <a:lnTo>
                  <a:pt x="531761" y="82892"/>
                </a:lnTo>
                <a:lnTo>
                  <a:pt x="529539" y="72783"/>
                </a:lnTo>
                <a:lnTo>
                  <a:pt x="578015" y="72783"/>
                </a:lnTo>
                <a:lnTo>
                  <a:pt x="578459" y="70421"/>
                </a:lnTo>
                <a:lnTo>
                  <a:pt x="578523" y="69532"/>
                </a:lnTo>
                <a:lnTo>
                  <a:pt x="578612" y="655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7634" y="349826"/>
            <a:ext cx="1178017" cy="3996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99684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25706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4040" y="67686"/>
            <a:ext cx="0" cy="3554095"/>
          </a:xfrm>
          <a:custGeom>
            <a:avLst/>
            <a:gdLst/>
            <a:ahLst/>
            <a:cxnLst/>
            <a:rect l="l" t="t" r="r" b="b"/>
            <a:pathLst>
              <a:path w="0" h="3554095">
                <a:moveTo>
                  <a:pt x="0" y="0"/>
                </a:moveTo>
                <a:lnTo>
                  <a:pt x="0" y="3553756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17634" y="349826"/>
            <a:ext cx="1178017" cy="3996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1351" y="269087"/>
            <a:ext cx="0" cy="3194050"/>
          </a:xfrm>
          <a:custGeom>
            <a:avLst/>
            <a:gdLst/>
            <a:ahLst/>
            <a:cxnLst/>
            <a:rect l="l" t="t" r="r" b="b"/>
            <a:pathLst>
              <a:path w="0" h="3194050">
                <a:moveTo>
                  <a:pt x="0" y="0"/>
                </a:moveTo>
                <a:lnTo>
                  <a:pt x="0" y="319353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66275" y="3547779"/>
            <a:ext cx="19613245" cy="0"/>
          </a:xfrm>
          <a:custGeom>
            <a:avLst/>
            <a:gdLst/>
            <a:ahLst/>
            <a:cxnLst/>
            <a:rect l="l" t="t" r="r" b="b"/>
            <a:pathLst>
              <a:path w="19613245" h="0">
                <a:moveTo>
                  <a:pt x="0" y="0"/>
                </a:moveTo>
                <a:lnTo>
                  <a:pt x="1961318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62742" y="226507"/>
            <a:ext cx="0" cy="3194050"/>
          </a:xfrm>
          <a:custGeom>
            <a:avLst/>
            <a:gdLst/>
            <a:ahLst/>
            <a:cxnLst/>
            <a:rect l="l" t="t" r="r" b="b"/>
            <a:pathLst>
              <a:path w="0" h="3194050">
                <a:moveTo>
                  <a:pt x="0" y="3193530"/>
                </a:move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4637" y="141346"/>
            <a:ext cx="19613245" cy="0"/>
          </a:xfrm>
          <a:custGeom>
            <a:avLst/>
            <a:gdLst/>
            <a:ahLst/>
            <a:cxnLst/>
            <a:rect l="l" t="t" r="r" b="b"/>
            <a:pathLst>
              <a:path w="19613245" h="0">
                <a:moveTo>
                  <a:pt x="19613180" y="0"/>
                </a:move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41351" y="3505199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79">
                <a:moveTo>
                  <a:pt x="0" y="0"/>
                </a:moveTo>
                <a:lnTo>
                  <a:pt x="0" y="42577"/>
                </a:lnTo>
                <a:lnTo>
                  <a:pt x="41646" y="42577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9921104" y="3505199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79">
                <a:moveTo>
                  <a:pt x="0" y="42577"/>
                </a:moveTo>
                <a:lnTo>
                  <a:pt x="41634" y="42577"/>
                </a:lnTo>
                <a:lnTo>
                  <a:pt x="41634" y="0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9921104" y="14134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09" h="43180">
                <a:moveTo>
                  <a:pt x="41634" y="42577"/>
                </a:moveTo>
                <a:lnTo>
                  <a:pt x="41634" y="0"/>
                </a:lnTo>
                <a:lnTo>
                  <a:pt x="0" y="0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41351" y="141346"/>
            <a:ext cx="41910" cy="43180"/>
          </a:xfrm>
          <a:custGeom>
            <a:avLst/>
            <a:gdLst/>
            <a:ahLst/>
            <a:cxnLst/>
            <a:rect l="l" t="t" r="r" b="b"/>
            <a:pathLst>
              <a:path w="41910" h="43180">
                <a:moveTo>
                  <a:pt x="41646" y="0"/>
                </a:moveTo>
                <a:lnTo>
                  <a:pt x="0" y="0"/>
                </a:lnTo>
                <a:lnTo>
                  <a:pt x="0" y="42577"/>
                </a:lnTo>
              </a:path>
            </a:pathLst>
          </a:custGeom>
          <a:ln w="1193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2020-09-25T07:01:15Z</dcterms:created>
  <dcterms:modified xsi:type="dcterms:W3CDTF">2020-09-25T07:01:15Z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